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73" r:id="rId10"/>
    <p:sldId id="264" r:id="rId11"/>
    <p:sldId id="265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9"/>
    <p:restoredTop sz="94694"/>
  </p:normalViewPr>
  <p:slideViewPr>
    <p:cSldViewPr snapToGrid="0">
      <p:cViewPr>
        <p:scale>
          <a:sx n="123" d="100"/>
          <a:sy n="123" d="100"/>
        </p:scale>
        <p:origin x="1920" y="144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7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87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endParaRPr dirty="0"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>
                <a:solidFill>
                  <a:srgbClr val="FF0000"/>
                </a:solidFill>
              </a:rPr>
              <a:t>160</a:t>
            </a:r>
            <a:r>
              <a:rPr lang="ko-KR" altLang="en-US" dirty="0">
                <a:solidFill>
                  <a:srgbClr val="FF0000"/>
                </a:solidFill>
              </a:rPr>
              <a:t>개 시군 단위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지역 정보</a:t>
            </a:r>
            <a:r>
              <a:rPr lang="ko-KR" altLang="en-US" dirty="0"/>
              <a:t>를 담고 있는 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자</a:t>
            </a:r>
            <a:r>
              <a:rPr lang="ko-KR" altLang="en-US" sz="2000" dirty="0">
                <a:solidFill>
                  <a:srgbClr val="FF0000"/>
                </a:solidFill>
              </a:rPr>
              <a:t>체 </a:t>
            </a:r>
            <a:r>
              <a:rPr lang="en-US" altLang="ko-KR" sz="2000" dirty="0">
                <a:solidFill>
                  <a:srgbClr val="FF0000"/>
                </a:solidFill>
              </a:rPr>
              <a:t>API</a:t>
            </a:r>
            <a:r>
              <a:rPr lang="ko-KR" altLang="en-US" sz="2000" dirty="0" err="1">
                <a:solidFill>
                  <a:srgbClr val="FF0000"/>
                </a:solidFill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</a:rPr>
              <a:t> 이용</a:t>
            </a:r>
            <a:r>
              <a:rPr lang="ko-KR" altLang="en-US" sz="2000" dirty="0"/>
              <a:t>하여 </a:t>
            </a:r>
            <a:r>
              <a:rPr lang="ko-KR" altLang="en-US" sz="2000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sz="2000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sz="2000" dirty="0"/>
              <a:t>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/>
              <a:t>방문하는 지역에 있는 </a:t>
            </a:r>
            <a:r>
              <a:rPr lang="ko-KR" altLang="en-US" sz="2000" dirty="0">
                <a:solidFill>
                  <a:srgbClr val="FF0000"/>
                </a:solidFill>
              </a:rPr>
              <a:t>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>
                <a:solidFill>
                  <a:srgbClr val="FF0000"/>
                </a:solidFill>
              </a:rPr>
              <a:t>여행 일정을 관리</a:t>
            </a:r>
            <a:r>
              <a:rPr lang="ko-KR" altLang="en-US" sz="2000" dirty="0"/>
              <a:t>하고 </a:t>
            </a:r>
            <a:r>
              <a:rPr lang="ko-KR" altLang="en-US" sz="2000" dirty="0">
                <a:solidFill>
                  <a:srgbClr val="FF0000"/>
                </a:solidFill>
              </a:rPr>
              <a:t>추천 경로도 확인</a:t>
            </a:r>
            <a:r>
              <a:rPr lang="ko-KR" altLang="en-US" sz="2000" dirty="0"/>
              <a:t>할 수 있는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dirty="0"/>
              <a:t>한</a:t>
            </a:r>
            <a:r>
              <a:rPr lang="ko-KR" altLang="en-US" sz="2000" dirty="0"/>
              <a:t>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DE76B-E492-3C47-E8E5-B4E0480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23270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90744496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333485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562289740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90498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Xcode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Swift / RxSwift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Naver Map API</a:t>
                      </a: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Docker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JPA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501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</a:t>
            </a:r>
            <a:r>
              <a:rPr lang="ko-KR" alt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특정 </a:t>
            </a: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674530" y="5868383"/>
            <a:ext cx="779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여행 일정을 정리하고 순서 조정 기능을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최단 경로를 추천하고 이동 방법은 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활용하여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가계부 기능으로 여행 경비 계산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zure Maps">
            <a:extLst>
              <a:ext uri="{FF2B5EF4-FFF2-40B4-BE49-F238E27FC236}">
                <a16:creationId xmlns:a16="http://schemas.microsoft.com/office/drawing/2014/main" id="{7586EA36-5C41-32F0-DAFE-DDED610B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26" y="3197242"/>
            <a:ext cx="672955" cy="53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Transparent - PNG All">
            <a:extLst>
              <a:ext uri="{FF2B5EF4-FFF2-40B4-BE49-F238E27FC236}">
                <a16:creationId xmlns:a16="http://schemas.microsoft.com/office/drawing/2014/main" id="{87B012CE-C9E8-EA9B-DEDA-89A7EE18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08" y="2497894"/>
            <a:ext cx="1390849" cy="16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0AB7AC-0572-4505-4C95-CC016CF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3091528"/>
            <a:ext cx="1447166" cy="3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985FD141-AC45-3FCC-0DA6-55A00A26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49" y="1559468"/>
            <a:ext cx="1073451" cy="5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C92C076-4E6A-0398-7774-FA778FFAB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40" y="3086859"/>
            <a:ext cx="376494" cy="2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OS 16: Apple Latest iPhone Software, Available Now">
            <a:extLst>
              <a:ext uri="{FF2B5EF4-FFF2-40B4-BE49-F238E27FC236}">
                <a16:creationId xmlns:a16="http://schemas.microsoft.com/office/drawing/2014/main" id="{12666E25-A332-62BA-3338-DEC643B0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11" y="1841249"/>
            <a:ext cx="1086940" cy="6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PS PNG 투명합니다 | PNG Mart">
            <a:extLst>
              <a:ext uri="{FF2B5EF4-FFF2-40B4-BE49-F238E27FC236}">
                <a16:creationId xmlns:a16="http://schemas.microsoft.com/office/drawing/2014/main" id="{448A24CE-8C84-E826-BCD0-834E7A8A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73" y="2679088"/>
            <a:ext cx="219059" cy="2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5360274-72F3-86B1-32FB-B00463E9EEC8}"/>
              </a:ext>
            </a:extLst>
          </p:cNvPr>
          <p:cNvGrpSpPr/>
          <p:nvPr/>
        </p:nvGrpSpPr>
        <p:grpSpPr>
          <a:xfrm>
            <a:off x="685799" y="1468654"/>
            <a:ext cx="7772401" cy="3920692"/>
            <a:chOff x="685799" y="1468654"/>
            <a:chExt cx="7772401" cy="3920692"/>
          </a:xfrm>
        </p:grpSpPr>
        <p:pic>
          <p:nvPicPr>
            <p:cNvPr id="3" name="Picture 4" descr="백엔드/JPA' 카테고리의 글 목록">
              <a:extLst>
                <a:ext uri="{FF2B5EF4-FFF2-40B4-BE49-F238E27FC236}">
                  <a16:creationId xmlns:a16="http://schemas.microsoft.com/office/drawing/2014/main" id="{DF93AE44-BA97-A850-540E-E4278224C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952" y="2774364"/>
              <a:ext cx="968334" cy="543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514E39-2926-B8F8-B637-BB60E17A4D52}"/>
                </a:ext>
              </a:extLst>
            </p:cNvPr>
            <p:cNvGrpSpPr/>
            <p:nvPr/>
          </p:nvGrpSpPr>
          <p:grpSpPr>
            <a:xfrm>
              <a:off x="685799" y="1468654"/>
              <a:ext cx="7772401" cy="3920692"/>
              <a:chOff x="685799" y="1468654"/>
              <a:chExt cx="7772401" cy="392069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CC5889-AC29-2405-A5EB-4F7F8CD7DD2B}"/>
                  </a:ext>
                </a:extLst>
              </p:cNvPr>
              <p:cNvSpPr/>
              <p:nvPr/>
            </p:nvSpPr>
            <p:spPr>
              <a:xfrm>
                <a:off x="685799" y="1468654"/>
                <a:ext cx="7772399" cy="392069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6" name="Picture 5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B8573CE3-3FB0-7B9D-1D73-A11188734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800" y="1468654"/>
                <a:ext cx="7772400" cy="39206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일정 관리 </a:t>
                </a:r>
                <a:r>
                  <a:rPr lang="en-US" altLang="ko-KR" dirty="0"/>
                  <a:t>&amp;</a:t>
                </a:r>
                <a:r>
                  <a:rPr lang="ko-KR" altLang="en-US" dirty="0"/>
                  <a:t> 경로 추천</a:t>
                </a:r>
                <a:endParaRPr lang="en-US" altLang="ko-KR" dirty="0"/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가계부</a:t>
                </a:r>
                <a:endParaRPr lang="en-US" altLang="ko-KR" dirty="0"/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679</Words>
  <Application>Microsoft Macintosh PowerPoint</Application>
  <PresentationFormat>On-screen Show (4:3)</PresentationFormat>
  <Paragraphs>172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Malgun Gothic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16</cp:revision>
  <dcterms:created xsi:type="dcterms:W3CDTF">2007-05-11T05:56:01Z</dcterms:created>
  <dcterms:modified xsi:type="dcterms:W3CDTF">2023-01-11T04:23:15Z</dcterms:modified>
</cp:coreProperties>
</file>